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97" r:id="rId24"/>
    <p:sldId id="288" r:id="rId25"/>
    <p:sldId id="289" r:id="rId26"/>
    <p:sldId id="290" r:id="rId27"/>
    <p:sldId id="282" r:id="rId28"/>
    <p:sldId id="292" r:id="rId29"/>
    <p:sldId id="293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478" dt="2023-02-15T11:24:15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5T11:24:18.452" v="5259" actId="1076"/>
      <pc:docMkLst>
        <pc:docMk/>
      </pc:docMkLst>
      <pc:sldChg chg="addSp delSp modSp mod">
        <pc:chgData name="Tomaso Castellani" userId="59fd71cc-7b05-4d63-a06c-c551c56b86a5" providerId="ADAL" clId="{C44F27EB-3B96-44EF-90CC-56EF271FE16A}" dt="2023-02-14T20:24:39.854" v="4364" actId="1076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  <pc:spChg chg="add del mod">
          <ac:chgData name="Tomaso Castellani" userId="59fd71cc-7b05-4d63-a06c-c551c56b86a5" providerId="ADAL" clId="{C44F27EB-3B96-44EF-90CC-56EF271FE16A}" dt="2023-02-14T20:12:03.761" v="4276" actId="478"/>
          <ac:spMkLst>
            <pc:docMk/>
            <pc:sldMk cId="2964602178" sldId="256"/>
            <ac:spMk id="9" creationId="{1EA8CEC5-D967-2B80-CCDD-C27B2DB14D53}"/>
          </ac:spMkLst>
        </pc:spChg>
        <pc:picChg chg="add del mod">
          <ac:chgData name="Tomaso Castellani" userId="59fd71cc-7b05-4d63-a06c-c551c56b86a5" providerId="ADAL" clId="{C44F27EB-3B96-44EF-90CC-56EF271FE16A}" dt="2023-02-14T20:12:21.752" v="4279" actId="478"/>
          <ac:picMkLst>
            <pc:docMk/>
            <pc:sldMk cId="2964602178" sldId="256"/>
            <ac:picMk id="8" creationId="{8648B99B-9651-4909-8579-D8559581E8B5}"/>
          </ac:picMkLst>
        </pc:picChg>
        <pc:picChg chg="add mod">
          <ac:chgData name="Tomaso Castellani" userId="59fd71cc-7b05-4d63-a06c-c551c56b86a5" providerId="ADAL" clId="{C44F27EB-3B96-44EF-90CC-56EF271FE16A}" dt="2023-02-14T20:24:39.854" v="4364" actId="1076"/>
          <ac:picMkLst>
            <pc:docMk/>
            <pc:sldMk cId="2964602178" sldId="256"/>
            <ac:picMk id="10" creationId="{83640B9C-3972-9B69-5D08-BAE40741CF3E}"/>
          </ac:picMkLst>
        </pc:picChg>
        <pc:picChg chg="add del mod">
          <ac:chgData name="Tomaso Castellani" userId="59fd71cc-7b05-4d63-a06c-c551c56b86a5" providerId="ADAL" clId="{C44F27EB-3B96-44EF-90CC-56EF271FE16A}" dt="2023-02-14T20:10:00.415" v="4264" actId="478"/>
          <ac:picMkLst>
            <pc:docMk/>
            <pc:sldMk cId="2964602178" sldId="256"/>
            <ac:picMk id="1026" creationId="{27653283-E95A-34DB-8A73-E66D0C7BEAB4}"/>
          </ac:picMkLst>
        </pc:picChg>
        <pc:picChg chg="add del mod">
          <ac:chgData name="Tomaso Castellani" userId="59fd71cc-7b05-4d63-a06c-c551c56b86a5" providerId="ADAL" clId="{C44F27EB-3B96-44EF-90CC-56EF271FE16A}" dt="2023-02-14T20:10:36.294" v="4267" actId="478"/>
          <ac:picMkLst>
            <pc:docMk/>
            <pc:sldMk cId="2964602178" sldId="256"/>
            <ac:picMk id="1028" creationId="{ED5BABBE-489C-1D05-E41F-D40D3EFA8674}"/>
          </ac:picMkLst>
        </pc:picChg>
        <pc:picChg chg="add del mod">
          <ac:chgData name="Tomaso Castellani" userId="59fd71cc-7b05-4d63-a06c-c551c56b86a5" providerId="ADAL" clId="{C44F27EB-3B96-44EF-90CC-56EF271FE16A}" dt="2023-02-14T20:10:51.152" v="4270" actId="478"/>
          <ac:picMkLst>
            <pc:docMk/>
            <pc:sldMk cId="2964602178" sldId="256"/>
            <ac:picMk id="1030" creationId="{E809B637-F62F-C2FF-2509-9E8C9A889401}"/>
          </ac:picMkLst>
        </pc:picChg>
        <pc:picChg chg="add del mod">
          <ac:chgData name="Tomaso Castellani" userId="59fd71cc-7b05-4d63-a06c-c551c56b86a5" providerId="ADAL" clId="{C44F27EB-3B96-44EF-90CC-56EF271FE16A}" dt="2023-02-14T20:14:50.681" v="4295" actId="478"/>
          <ac:picMkLst>
            <pc:docMk/>
            <pc:sldMk cId="2964602178" sldId="256"/>
            <ac:picMk id="1032" creationId="{6F82D5BF-79CB-6C42-3690-A2EB251AABBB}"/>
          </ac:picMkLst>
        </pc:picChg>
        <pc:picChg chg="add del mod">
          <ac:chgData name="Tomaso Castellani" userId="59fd71cc-7b05-4d63-a06c-c551c56b86a5" providerId="ADAL" clId="{C44F27EB-3B96-44EF-90CC-56EF271FE16A}" dt="2023-02-14T20:16:07.280" v="4298" actId="478"/>
          <ac:picMkLst>
            <pc:docMk/>
            <pc:sldMk cId="2964602178" sldId="256"/>
            <ac:picMk id="1034" creationId="{79021E13-2384-2158-FC8D-1781D3B2E756}"/>
          </ac:picMkLst>
        </pc:picChg>
        <pc:picChg chg="add del mod">
          <ac:chgData name="Tomaso Castellani" userId="59fd71cc-7b05-4d63-a06c-c551c56b86a5" providerId="ADAL" clId="{C44F27EB-3B96-44EF-90CC-56EF271FE16A}" dt="2023-02-14T20:19:12.275" v="4353" actId="478"/>
          <ac:picMkLst>
            <pc:docMk/>
            <pc:sldMk cId="2964602178" sldId="256"/>
            <ac:picMk id="1036" creationId="{A67EE78F-3A76-887F-97FA-0E85009F276B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4:57:00.988" v="87" actId="1076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addSp delSp modSp mod ord">
        <pc:chgData name="Tomaso Castellani" userId="59fd71cc-7b05-4d63-a06c-c551c56b86a5" providerId="ADAL" clId="{C44F27EB-3B96-44EF-90CC-56EF271FE16A}" dt="2023-02-14T17:41:38.304" v="3722" actId="1076"/>
        <pc:sldMkLst>
          <pc:docMk/>
          <pc:sldMk cId="3933305118" sldId="261"/>
        </pc:sldMkLst>
        <pc:picChg chg="del">
          <ac:chgData name="Tomaso Castellani" userId="59fd71cc-7b05-4d63-a06c-c551c56b86a5" providerId="ADAL" clId="{C44F27EB-3B96-44EF-90CC-56EF271FE16A}" dt="2023-02-14T17:40:37.620" v="3716" actId="478"/>
          <ac:picMkLst>
            <pc:docMk/>
            <pc:sldMk cId="3933305118" sldId="261"/>
            <ac:picMk id="8" creationId="{C09E3A02-0ED4-77A6-20C9-122CD0F98312}"/>
          </ac:picMkLst>
        </pc:picChg>
        <pc:picChg chg="add mod">
          <ac:chgData name="Tomaso Castellani" userId="59fd71cc-7b05-4d63-a06c-c551c56b86a5" providerId="ADAL" clId="{C44F27EB-3B96-44EF-90CC-56EF271FE16A}" dt="2023-02-14T17:41:38.304" v="3722" actId="1076"/>
          <ac:picMkLst>
            <pc:docMk/>
            <pc:sldMk cId="3933305118" sldId="261"/>
            <ac:picMk id="1026" creationId="{AC4DC88A-CFB4-DBD5-C31D-B65B55F31110}"/>
          </ac:picMkLst>
        </pc:picChg>
      </pc:sldChg>
      <pc:sldChg chg="delSp modSp mod">
        <pc:chgData name="Tomaso Castellani" userId="59fd71cc-7b05-4d63-a06c-c551c56b86a5" providerId="ADAL" clId="{C44F27EB-3B96-44EF-90CC-56EF271FE16A}" dt="2023-02-14T17:40:18.818" v="3715" actId="478"/>
        <pc:sldMkLst>
          <pc:docMk/>
          <pc:sldMk cId="3611662898" sldId="262"/>
        </pc:sldMkLst>
        <pc:spChg chg="del mod">
          <ac:chgData name="Tomaso Castellani" userId="59fd71cc-7b05-4d63-a06c-c551c56b86a5" providerId="ADAL" clId="{C44F27EB-3B96-44EF-90CC-56EF271FE16A}" dt="2023-02-14T17:40:18.818" v="3715" actId="478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3T15:02:18.291" v="142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3T15:02:18.291" v="142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16:56.700" v="405" actId="1076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3T15:14:54.845" v="378" actId="2057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4T20:22:05.062" v="4363" actId="767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3T14:53:51.409" v="79" actId="20577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4T20:22:05.062" v="4363" actId="767"/>
          <ac:spMkLst>
            <pc:docMk/>
            <pc:sldMk cId="1417107812" sldId="268"/>
            <ac:spMk id="4" creationId="{33E67C34-3AA6-352C-6444-E24A5ACCCED5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4T17:42:54.591" v="3733" actId="14100"/>
        <pc:sldMkLst>
          <pc:docMk/>
          <pc:sldMk cId="2094749410" sldId="269"/>
        </pc:sldMkLst>
        <pc:spChg chg="add del mod">
          <ac:chgData name="Tomaso Castellani" userId="59fd71cc-7b05-4d63-a06c-c551c56b86a5" providerId="ADAL" clId="{C44F27EB-3B96-44EF-90CC-56EF271FE16A}" dt="2023-02-14T17:42:21.098" v="3727" actId="478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4T17:42:32.399" v="3729" actId="14100"/>
          <ac:picMkLst>
            <pc:docMk/>
            <pc:sldMk cId="2094749410" sldId="269"/>
            <ac:picMk id="5" creationId="{EEB910F0-C057-848E-53A3-CE784A6AA3F5}"/>
          </ac:picMkLst>
        </pc:picChg>
        <pc:picChg chg="add del mod">
          <ac:chgData name="Tomaso Castellani" userId="59fd71cc-7b05-4d63-a06c-c551c56b86a5" providerId="ADAL" clId="{C44F27EB-3B96-44EF-90CC-56EF271FE16A}" dt="2023-02-14T17:42:54.591" v="3733" actId="14100"/>
          <ac:picMkLst>
            <pc:docMk/>
            <pc:sldMk cId="2094749410" sldId="269"/>
            <ac:picMk id="2050" creationId="{DDAC4965-31AA-1AC1-3411-C0A629DE9F2C}"/>
          </ac:picMkLst>
        </pc:picChg>
      </pc:sldChg>
      <pc:sldChg chg="modSp mod">
        <pc:chgData name="Tomaso Castellani" userId="59fd71cc-7b05-4d63-a06c-c551c56b86a5" providerId="ADAL" clId="{C44F27EB-3B96-44EF-90CC-56EF271FE16A}" dt="2023-02-13T14:57:36.425" v="92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4T17:51:19.680" v="3924" actId="1076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4T17:48:57.627" v="3825" actId="14100"/>
          <ac:spMkLst>
            <pc:docMk/>
            <pc:sldMk cId="2206776449" sldId="273"/>
            <ac:spMk id="3" creationId="{FE18AE80-0500-E8CB-A125-489FB37A1AE3}"/>
          </ac:spMkLst>
        </pc:spChg>
        <pc:spChg chg="add del mod">
          <ac:chgData name="Tomaso Castellani" userId="59fd71cc-7b05-4d63-a06c-c551c56b86a5" providerId="ADAL" clId="{C44F27EB-3B96-44EF-90CC-56EF271FE16A}" dt="2023-02-14T17:45:15.430" v="3790" actId="478"/>
          <ac:spMkLst>
            <pc:docMk/>
            <pc:sldMk cId="2206776449" sldId="273"/>
            <ac:spMk id="4" creationId="{3C33DFBF-88EA-0F3A-D056-03007FE4A736}"/>
          </ac:spMkLst>
        </pc:spChg>
        <pc:spChg chg="add del mod">
          <ac:chgData name="Tomaso Castellani" userId="59fd71cc-7b05-4d63-a06c-c551c56b86a5" providerId="ADAL" clId="{C44F27EB-3B96-44EF-90CC-56EF271FE16A}" dt="2023-02-14T17:49:22.938" v="3827" actId="767"/>
          <ac:spMkLst>
            <pc:docMk/>
            <pc:sldMk cId="2206776449" sldId="273"/>
            <ac:spMk id="5" creationId="{8C25FC63-A55A-6619-72D6-3453513BBF95}"/>
          </ac:spMkLst>
        </pc:spChg>
        <pc:spChg chg="add mod">
          <ac:chgData name="Tomaso Castellani" userId="59fd71cc-7b05-4d63-a06c-c551c56b86a5" providerId="ADAL" clId="{C44F27EB-3B96-44EF-90CC-56EF271FE16A}" dt="2023-02-14T17:49:56.177" v="3841" actId="1076"/>
          <ac:spMkLst>
            <pc:docMk/>
            <pc:sldMk cId="2206776449" sldId="273"/>
            <ac:spMk id="6" creationId="{645DD910-2E7A-470D-A566-2030C7EBA793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add mod">
          <ac:chgData name="Tomaso Castellani" userId="59fd71cc-7b05-4d63-a06c-c551c56b86a5" providerId="ADAL" clId="{C44F27EB-3B96-44EF-90CC-56EF271FE16A}" dt="2023-02-14T17:50:30.303" v="3886" actId="20577"/>
          <ac:spMkLst>
            <pc:docMk/>
            <pc:sldMk cId="2206776449" sldId="273"/>
            <ac:spMk id="7" creationId="{F1BE76D2-1B91-C4C3-37D0-263CAB52C035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31:10.131" v="1169" actId="1076"/>
          <ac:spMkLst>
            <pc:docMk/>
            <pc:sldMk cId="2206776449" sldId="273"/>
            <ac:spMk id="9" creationId="{D887CA13-07E8-4354-7AEC-8577B4798016}"/>
          </ac:spMkLst>
        </pc:spChg>
        <pc:spChg chg="add mod">
          <ac:chgData name="Tomaso Castellani" userId="59fd71cc-7b05-4d63-a06c-c551c56b86a5" providerId="ADAL" clId="{C44F27EB-3B96-44EF-90CC-56EF271FE16A}" dt="2023-02-14T17:51:19.680" v="3924" actId="1076"/>
          <ac:spMkLst>
            <pc:docMk/>
            <pc:sldMk cId="2206776449" sldId="273"/>
            <ac:spMk id="10" creationId="{40E99058-BC88-CEA5-9A1F-6A59EE603462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  <pc:picChg chg="add mod">
          <ac:chgData name="Tomaso Castellani" userId="59fd71cc-7b05-4d63-a06c-c551c56b86a5" providerId="ADAL" clId="{C44F27EB-3B96-44EF-90CC-56EF271FE16A}" dt="2023-02-14T17:45:42.865" v="3800" actId="1076"/>
          <ac:picMkLst>
            <pc:docMk/>
            <pc:sldMk cId="2206776449" sldId="273"/>
            <ac:picMk id="4098" creationId="{FA70E3FB-0ECD-17AA-8BB5-A709DEF17389}"/>
          </ac:picMkLst>
        </pc:picChg>
        <pc:picChg chg="add mod">
          <ac:chgData name="Tomaso Castellani" userId="59fd71cc-7b05-4d63-a06c-c551c56b86a5" providerId="ADAL" clId="{C44F27EB-3B96-44EF-90CC-56EF271FE16A}" dt="2023-02-14T17:45:30.413" v="3796" actId="1076"/>
          <ac:picMkLst>
            <pc:docMk/>
            <pc:sldMk cId="2206776449" sldId="273"/>
            <ac:picMk id="4100" creationId="{06134099-B816-0DD5-EE8E-CE139FC79D63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6:03:08.027" v="722" actId="1076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3T16:03:06.660" v="721" actId="1076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7:35:21.975" v="3629" actId="2057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3T16:05:08.522" v="757" actId="1076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3T16:05:26.326" v="765" actId="2057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3T16:06:20.212" v="862" actId="1076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3T17:44:24.140" v="3706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10:35.572" v="923" actId="2057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3T16:10:29.840" v="919" actId="2057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3T16:11:34.841" v="959" actId="1076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1:22:56.624" v="5140" actId="207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5T11:08:41.298" v="4774" actId="14100"/>
          <ac:spMkLst>
            <pc:docMk/>
            <pc:sldMk cId="2037694309" sldId="288"/>
            <ac:spMk id="3" creationId="{6B497C59-9041-73EA-081E-BC10D2A11978}"/>
          </ac:spMkLst>
        </pc:spChg>
        <pc:spChg chg="add del mod">
          <ac:chgData name="Tomaso Castellani" userId="59fd71cc-7b05-4d63-a06c-c551c56b86a5" providerId="ADAL" clId="{C44F27EB-3B96-44EF-90CC-56EF271FE16A}" dt="2023-02-15T11:00:21.205" v="4553" actId="478"/>
          <ac:spMkLst>
            <pc:docMk/>
            <pc:sldMk cId="2037694309" sldId="288"/>
            <ac:spMk id="4" creationId="{11BFD613-24BD-68ED-3E6C-6893BBC3014F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5T11:08:50.988" v="4775" actId="1076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5T11:05:22.402" v="4660" actId="1076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mod">
          <ac:chgData name="Tomaso Castellani" userId="59fd71cc-7b05-4d63-a06c-c551c56b86a5" providerId="ADAL" clId="{C44F27EB-3B96-44EF-90CC-56EF271FE16A}" dt="2023-02-15T11:09:00.847" v="4776" actId="1076"/>
          <ac:spMkLst>
            <pc:docMk/>
            <pc:sldMk cId="2037694309" sldId="288"/>
            <ac:spMk id="7" creationId="{9540E876-229A-CF6B-14BA-8C8494ABF0E7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del mod">
          <ac:chgData name="Tomaso Castellani" userId="59fd71cc-7b05-4d63-a06c-c551c56b86a5" providerId="ADAL" clId="{C44F27EB-3B96-44EF-90CC-56EF271FE16A}" dt="2023-02-15T11:05:50.046" v="4662" actId="478"/>
          <ac:spMkLst>
            <pc:docMk/>
            <pc:sldMk cId="2037694309" sldId="288"/>
            <ac:spMk id="9" creationId="{FA1F10AA-A972-5984-CC89-B63A72FBB8CB}"/>
          </ac:spMkLst>
        </pc:spChg>
        <pc:spChg chg="add del mod ord">
          <ac:chgData name="Tomaso Castellani" userId="59fd71cc-7b05-4d63-a06c-c551c56b86a5" providerId="ADAL" clId="{C44F27EB-3B96-44EF-90CC-56EF271FE16A}" dt="2023-02-15T11:00:16.556" v="4547" actId="478"/>
          <ac:spMkLst>
            <pc:docMk/>
            <pc:sldMk cId="2037694309" sldId="288"/>
            <ac:spMk id="10" creationId="{DA664E1A-7F42-A2BA-3AD2-25ABDF12E58F}"/>
          </ac:spMkLst>
        </pc:spChg>
        <pc:spChg chg="add del mod ord">
          <ac:chgData name="Tomaso Castellani" userId="59fd71cc-7b05-4d63-a06c-c551c56b86a5" providerId="ADAL" clId="{C44F27EB-3B96-44EF-90CC-56EF271FE16A}" dt="2023-02-15T11:00:17.890" v="4549" actId="478"/>
          <ac:spMkLst>
            <pc:docMk/>
            <pc:sldMk cId="2037694309" sldId="288"/>
            <ac:spMk id="11" creationId="{815E752D-3AF7-2AD1-A8BA-CD7C1A846DF8}"/>
          </ac:spMkLst>
        </pc:spChg>
        <pc:spChg chg="add del mod ord">
          <ac:chgData name="Tomaso Castellani" userId="59fd71cc-7b05-4d63-a06c-c551c56b86a5" providerId="ADAL" clId="{C44F27EB-3B96-44EF-90CC-56EF271FE16A}" dt="2023-02-15T11:00:19.848" v="4551" actId="478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del mod">
          <ac:chgData name="Tomaso Castellani" userId="59fd71cc-7b05-4d63-a06c-c551c56b86a5" providerId="ADAL" clId="{C44F27EB-3B96-44EF-90CC-56EF271FE16A}" dt="2023-02-15T11:05:53.439" v="4664" actId="478"/>
          <ac:spMkLst>
            <pc:docMk/>
            <pc:sldMk cId="2037694309" sldId="288"/>
            <ac:spMk id="13" creationId="{EC0FE495-85A4-951A-117E-6A4919AF0529}"/>
          </ac:spMkLst>
        </pc:spChg>
        <pc:spChg chg="add del mod">
          <ac:chgData name="Tomaso Castellani" userId="59fd71cc-7b05-4d63-a06c-c551c56b86a5" providerId="ADAL" clId="{C44F27EB-3B96-44EF-90CC-56EF271FE16A}" dt="2023-02-15T11:21:50.600" v="4998" actId="478"/>
          <ac:spMkLst>
            <pc:docMk/>
            <pc:sldMk cId="2037694309" sldId="288"/>
            <ac:spMk id="14" creationId="{B9423105-24F3-94F9-40CF-6EE94D5EF72A}"/>
          </ac:spMkLst>
        </pc:spChg>
        <pc:spChg chg="add mod">
          <ac:chgData name="Tomaso Castellani" userId="59fd71cc-7b05-4d63-a06c-c551c56b86a5" providerId="ADAL" clId="{C44F27EB-3B96-44EF-90CC-56EF271FE16A}" dt="2023-02-15T11:05:17.658" v="4659" actId="1076"/>
          <ac:spMkLst>
            <pc:docMk/>
            <pc:sldMk cId="2037694309" sldId="288"/>
            <ac:spMk id="15" creationId="{C74E50B5-369A-3310-C6AE-123674E92B04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6" creationId="{DC961D9F-4C94-F5FF-A6A8-BA782087A3A0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7" creationId="{55EAA08B-50DA-D0E1-809B-061387190851}"/>
          </ac:spMkLst>
        </pc:spChg>
        <pc:spChg chg="add mod">
          <ac:chgData name="Tomaso Castellani" userId="59fd71cc-7b05-4d63-a06c-c551c56b86a5" providerId="ADAL" clId="{C44F27EB-3B96-44EF-90CC-56EF271FE16A}" dt="2023-02-15T11:04:04.354" v="4655" actId="20577"/>
          <ac:spMkLst>
            <pc:docMk/>
            <pc:sldMk cId="2037694309" sldId="288"/>
            <ac:spMk id="28" creationId="{876150EB-CBCB-69F5-014E-50599FDC1C49}"/>
          </ac:spMkLst>
        </pc:spChg>
        <pc:spChg chg="add mod">
          <ac:chgData name="Tomaso Castellani" userId="59fd71cc-7b05-4d63-a06c-c551c56b86a5" providerId="ADAL" clId="{C44F27EB-3B96-44EF-90CC-56EF271FE16A}" dt="2023-02-15T11:09:06.515" v="4777" actId="1076"/>
          <ac:spMkLst>
            <pc:docMk/>
            <pc:sldMk cId="2037694309" sldId="288"/>
            <ac:spMk id="34" creationId="{D6A0ED7C-A870-44CB-00C5-7D8F2AB01D3E}"/>
          </ac:spMkLst>
        </pc:spChg>
        <pc:spChg chg="add mod">
          <ac:chgData name="Tomaso Castellani" userId="59fd71cc-7b05-4d63-a06c-c551c56b86a5" providerId="ADAL" clId="{C44F27EB-3B96-44EF-90CC-56EF271FE16A}" dt="2023-02-15T11:09:50.919" v="4782" actId="1076"/>
          <ac:spMkLst>
            <pc:docMk/>
            <pc:sldMk cId="2037694309" sldId="288"/>
            <ac:spMk id="35" creationId="{DD3B0875-A71E-12E4-4F8C-93739D1E1402}"/>
          </ac:spMkLst>
        </pc:spChg>
        <pc:spChg chg="add mod">
          <ac:chgData name="Tomaso Castellani" userId="59fd71cc-7b05-4d63-a06c-c551c56b86a5" providerId="ADAL" clId="{C44F27EB-3B96-44EF-90CC-56EF271FE16A}" dt="2023-02-15T11:22:56.624" v="5140" actId="207"/>
          <ac:spMkLst>
            <pc:docMk/>
            <pc:sldMk cId="2037694309" sldId="288"/>
            <ac:spMk id="42" creationId="{0487618D-57C8-17D9-1200-7BBC424AEE85}"/>
          </ac:spMkLst>
        </pc:spChg>
        <pc:cxnChg chg="add mod">
          <ac:chgData name="Tomaso Castellani" userId="59fd71cc-7b05-4d63-a06c-c551c56b86a5" providerId="ADAL" clId="{C44F27EB-3B96-44EF-90CC-56EF271FE16A}" dt="2023-02-15T11:11:35.044" v="4783" actId="208"/>
          <ac:cxnSpMkLst>
            <pc:docMk/>
            <pc:sldMk cId="2037694309" sldId="288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1:11:37.949" v="4784" actId="208"/>
          <ac:cxnSpMkLst>
            <pc:docMk/>
            <pc:sldMk cId="2037694309" sldId="288"/>
            <ac:cxnSpMk id="30" creationId="{48AB748F-30E8-3F48-8D95-DF9E07332188}"/>
          </ac:cxnSpMkLst>
        </pc:cxnChg>
        <pc:cxnChg chg="add mod">
          <ac:chgData name="Tomaso Castellani" userId="59fd71cc-7b05-4d63-a06c-c551c56b86a5" providerId="ADAL" clId="{C44F27EB-3B96-44EF-90CC-56EF271FE16A}" dt="2023-02-15T11:11:41.012" v="4785" actId="208"/>
          <ac:cxnSpMkLst>
            <pc:docMk/>
            <pc:sldMk cId="2037694309" sldId="288"/>
            <ac:cxnSpMk id="32" creationId="{F4ADA840-A40E-B891-0C4D-E4A09831BEA3}"/>
          </ac:cxnSpMkLst>
        </pc:cxnChg>
      </pc:sldChg>
      <pc:sldChg chg="addSp delSp modSp add mod">
        <pc:chgData name="Tomaso Castellani" userId="59fd71cc-7b05-4d63-a06c-c551c56b86a5" providerId="ADAL" clId="{C44F27EB-3B96-44EF-90CC-56EF271FE16A}" dt="2023-02-15T11:23:04.528" v="5141" actId="207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5T11:23:04.528" v="5141" actId="207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1:23:53.301" v="5244" actId="20577"/>
        <pc:sldMkLst>
          <pc:docMk/>
          <pc:sldMk cId="269410534" sldId="290"/>
        </pc:sldMkLst>
        <pc:spChg chg="mod">
          <ac:chgData name="Tomaso Castellani" userId="59fd71cc-7b05-4d63-a06c-c551c56b86a5" providerId="ADAL" clId="{C44F27EB-3B96-44EF-90CC-56EF271FE16A}" dt="2023-02-14T18:01:59.350" v="4154" actId="14100"/>
          <ac:spMkLst>
            <pc:docMk/>
            <pc:sldMk cId="269410534" sldId="290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4T17:57:38.987" v="4139" actId="20577"/>
          <ac:spMkLst>
            <pc:docMk/>
            <pc:sldMk cId="269410534" sldId="290"/>
            <ac:spMk id="3" creationId="{13320BFA-762C-95AD-858F-56C40EDAF568}"/>
          </ac:spMkLst>
        </pc:spChg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mod">
          <ac:chgData name="Tomaso Castellani" userId="59fd71cc-7b05-4d63-a06c-c551c56b86a5" providerId="ADAL" clId="{C44F27EB-3B96-44EF-90CC-56EF271FE16A}" dt="2023-02-14T17:56:03.737" v="4057" actId="20577"/>
          <ac:spMkLst>
            <pc:docMk/>
            <pc:sldMk cId="269410534" sldId="290"/>
            <ac:spMk id="4" creationId="{63203C6D-EBA5-0958-A5C2-22533EE8275B}"/>
          </ac:spMkLst>
        </pc:spChg>
        <pc:spChg chg="add del mod">
          <ac:chgData name="Tomaso Castellani" userId="59fd71cc-7b05-4d63-a06c-c551c56b86a5" providerId="ADAL" clId="{C44F27EB-3B96-44EF-90CC-56EF271FE16A}" dt="2023-02-14T17:55:11.044" v="4013"/>
          <ac:spMkLst>
            <pc:docMk/>
            <pc:sldMk cId="269410534" sldId="290"/>
            <ac:spMk id="5" creationId="{4EF3D3EA-4A2E-B997-3111-2BE501EF3D28}"/>
          </ac:spMkLst>
        </pc:spChg>
        <pc:spChg chg="add mod">
          <ac:chgData name="Tomaso Castellani" userId="59fd71cc-7b05-4d63-a06c-c551c56b86a5" providerId="ADAL" clId="{C44F27EB-3B96-44EF-90CC-56EF271FE16A}" dt="2023-02-15T11:23:53.301" v="5244" actId="20577"/>
          <ac:spMkLst>
            <pc:docMk/>
            <pc:sldMk cId="269410534" sldId="290"/>
            <ac:spMk id="5" creationId="{CB715C9E-C009-110B-DD96-049B02375F01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4T17:55:21.656" v="4016" actId="1076"/>
          <ac:spMkLst>
            <pc:docMk/>
            <pc:sldMk cId="269410534" sldId="290"/>
            <ac:spMk id="6" creationId="{DD6956E4-E53E-8A90-BEA1-3428BA171EA0}"/>
          </ac:spMkLst>
        </pc:spChg>
        <pc:spChg chg="add mod">
          <ac:chgData name="Tomaso Castellani" userId="59fd71cc-7b05-4d63-a06c-c551c56b86a5" providerId="ADAL" clId="{C44F27EB-3B96-44EF-90CC-56EF271FE16A}" dt="2023-02-14T18:08:22.043" v="4257" actId="20577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4T18:01:58.527" v="4153" actId="1076"/>
          <ac:spMkLst>
            <pc:docMk/>
            <pc:sldMk cId="269410534" sldId="290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4T17:46:43.428" v="3806" actId="478"/>
          <ac:spMkLst>
            <pc:docMk/>
            <pc:sldMk cId="269410534" sldId="290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4T17:46:02.022" v="3801" actId="478"/>
          <ac:spMkLst>
            <pc:docMk/>
            <pc:sldMk cId="269410534" sldId="290"/>
            <ac:spMk id="10" creationId="{331BCBF9-1ED3-91EF-6E32-9E0695E0164F}"/>
          </ac:spMkLst>
        </pc:spChg>
        <pc:spChg chg="add mod">
          <ac:chgData name="Tomaso Castellani" userId="59fd71cc-7b05-4d63-a06c-c551c56b86a5" providerId="ADAL" clId="{C44F27EB-3B96-44EF-90CC-56EF271FE16A}" dt="2023-02-14T17:55:44.700" v="4022" actId="1076"/>
          <ac:spMkLst>
            <pc:docMk/>
            <pc:sldMk cId="269410534" sldId="290"/>
            <ac:spMk id="11" creationId="{B8076EFE-03FC-AE87-C3BE-2B69120C50E1}"/>
          </ac:spMkLst>
        </pc:spChg>
        <pc:spChg chg="add mod">
          <ac:chgData name="Tomaso Castellani" userId="59fd71cc-7b05-4d63-a06c-c551c56b86a5" providerId="ADAL" clId="{C44F27EB-3B96-44EF-90CC-56EF271FE16A}" dt="2023-02-14T17:56:21.421" v="4062" actId="1076"/>
          <ac:spMkLst>
            <pc:docMk/>
            <pc:sldMk cId="269410534" sldId="290"/>
            <ac:spMk id="12" creationId="{008FFE15-080A-C573-81D7-3C57B47139FC}"/>
          </ac:spMkLst>
        </pc:spChg>
        <pc:spChg chg="add mod">
          <ac:chgData name="Tomaso Castellani" userId="59fd71cc-7b05-4d63-a06c-c551c56b86a5" providerId="ADAL" clId="{C44F27EB-3B96-44EF-90CC-56EF271FE16A}" dt="2023-02-14T17:57:25.306" v="4125" actId="20577"/>
          <ac:spMkLst>
            <pc:docMk/>
            <pc:sldMk cId="269410534" sldId="290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4T18:03:56.840" v="4161" actId="478"/>
          <ac:spMkLst>
            <pc:docMk/>
            <pc:sldMk cId="269410534" sldId="290"/>
            <ac:spMk id="14" creationId="{8EC485F5-5B8D-CB9A-A729-AD85C0CF4172}"/>
          </ac:spMkLst>
        </pc:spChg>
        <pc:picChg chg="add mod">
          <ac:chgData name="Tomaso Castellani" userId="59fd71cc-7b05-4d63-a06c-c551c56b86a5" providerId="ADAL" clId="{C44F27EB-3B96-44EF-90CC-56EF271FE16A}" dt="2023-02-14T18:04:12.070" v="4165" actId="1076"/>
          <ac:picMkLst>
            <pc:docMk/>
            <pc:sldMk cId="269410534" sldId="290"/>
            <ac:picMk id="5122" creationId="{092F0B90-8F59-2CDE-9CEF-8B942DD0DC76}"/>
          </ac:picMkLst>
        </pc:picChg>
        <pc:picChg chg="add del mod">
          <ac:chgData name="Tomaso Castellani" userId="59fd71cc-7b05-4d63-a06c-c551c56b86a5" providerId="ADAL" clId="{C44F27EB-3B96-44EF-90CC-56EF271FE16A}" dt="2023-02-15T11:23:15.596" v="5143" actId="478"/>
          <ac:picMkLst>
            <pc:docMk/>
            <pc:sldMk cId="269410534" sldId="290"/>
            <ac:picMk id="5124" creationId="{CA13505E-FCCF-3C14-B212-1D61A621CD61}"/>
          </ac:picMkLst>
        </pc:picChg>
        <pc:picChg chg="add mod">
          <ac:chgData name="Tomaso Castellani" userId="59fd71cc-7b05-4d63-a06c-c551c56b86a5" providerId="ADAL" clId="{C44F27EB-3B96-44EF-90CC-56EF271FE16A}" dt="2023-02-14T17:54:29.494" v="3974" actId="1076"/>
          <ac:picMkLst>
            <pc:docMk/>
            <pc:sldMk cId="269410534" sldId="290"/>
            <ac:picMk id="5126" creationId="{91E04991-4731-F7F1-2342-4FE1830542C4}"/>
          </ac:picMkLst>
        </pc:picChg>
        <pc:picChg chg="add mod">
          <ac:chgData name="Tomaso Castellani" userId="59fd71cc-7b05-4d63-a06c-c551c56b86a5" providerId="ADAL" clId="{C44F27EB-3B96-44EF-90CC-56EF271FE16A}" dt="2023-02-14T17:54:33.366" v="3975" actId="1076"/>
          <ac:picMkLst>
            <pc:docMk/>
            <pc:sldMk cId="269410534" sldId="290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5T11:24:18.452" v="5259" actId="1076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3T17:16:21.867" v="2957" actId="20577"/>
          <ac:spMkLst>
            <pc:docMk/>
            <pc:sldMk cId="715061638" sldId="292"/>
            <ac:spMk id="3" creationId="{24E3E5F2-E655-D53B-FBD1-C49B4B6BEEF7}"/>
          </ac:spMkLst>
        </pc:spChg>
        <pc:spChg chg="add mod">
          <ac:chgData name="Tomaso Castellani" userId="59fd71cc-7b05-4d63-a06c-c551c56b86a5" providerId="ADAL" clId="{C44F27EB-3B96-44EF-90CC-56EF271FE16A}" dt="2023-02-15T11:24:07.291" v="5257" actId="207"/>
          <ac:spMkLst>
            <pc:docMk/>
            <pc:sldMk cId="715061638" sldId="292"/>
            <ac:spMk id="4" creationId="{F905E2BD-0136-91AC-3979-5DC3470BCC7C}"/>
          </ac:spMkLst>
        </pc:spChg>
        <pc:spChg chg="add mod">
          <ac:chgData name="Tomaso Castellani" userId="59fd71cc-7b05-4d63-a06c-c551c56b86a5" providerId="ADAL" clId="{C44F27EB-3B96-44EF-90CC-56EF271FE16A}" dt="2023-02-15T11:24:18.452" v="5259" actId="1076"/>
          <ac:spMkLst>
            <pc:docMk/>
            <pc:sldMk cId="715061638" sldId="292"/>
            <ac:spMk id="5" creationId="{938CB394-1219-4DDC-59FE-D0FB907A432A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7:18:04.318" v="3194" actId="20577"/>
          <ac:spMkLst>
            <pc:docMk/>
            <pc:sldMk cId="715061638" sldId="292"/>
            <ac:spMk id="9" creationId="{7788D7CC-7F21-5F35-FAE3-610EF20E918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4T17:44:30.651" v="3789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4T17:44:30.651" v="3789" actId="20577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del mod">
          <ac:chgData name="Tomaso Castellani" userId="59fd71cc-7b05-4d63-a06c-c551c56b86a5" providerId="ADAL" clId="{C44F27EB-3B96-44EF-90CC-56EF271FE16A}" dt="2023-02-14T17:43:32.385" v="3739" actId="478"/>
          <ac:picMkLst>
            <pc:docMk/>
            <pc:sldMk cId="1064746768" sldId="296"/>
            <ac:picMk id="1026" creationId="{6A464F2F-ED4B-9060-D9FF-F87C7AEF7912}"/>
          </ac:picMkLst>
        </pc:picChg>
        <pc:picChg chg="add mod">
          <ac:chgData name="Tomaso Castellani" userId="59fd71cc-7b05-4d63-a06c-c551c56b86a5" providerId="ADAL" clId="{C44F27EB-3B96-44EF-90CC-56EF271FE16A}" dt="2023-02-14T17:43:36.493" v="3740" actId="1076"/>
          <ac:picMkLst>
            <pc:docMk/>
            <pc:sldMk cId="1064746768" sldId="296"/>
            <ac:picMk id="3074" creationId="{A7B357BB-36F3-88D4-E0C3-64CBA1E018CC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1:21:42.506" v="4996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5T11:17:35.868" v="4912" actId="1076"/>
          <ac:spMkLst>
            <pc:docMk/>
            <pc:sldMk cId="814872045" sldId="297"/>
            <ac:spMk id="3" creationId="{6B497C59-9041-73EA-081E-BC10D2A11978}"/>
          </ac:spMkLst>
        </pc:spChg>
        <pc:spChg chg="mod">
          <ac:chgData name="Tomaso Castellani" userId="59fd71cc-7b05-4d63-a06c-c551c56b86a5" providerId="ADAL" clId="{C44F27EB-3B96-44EF-90CC-56EF271FE16A}" dt="2023-02-15T11:17:35.868" v="4912" actId="1076"/>
          <ac:spMkLst>
            <pc:docMk/>
            <pc:sldMk cId="814872045" sldId="297"/>
            <ac:spMk id="5" creationId="{98E849EC-54A7-299C-7E63-7710425903C4}"/>
          </ac:spMkLst>
        </pc:spChg>
        <pc:spChg chg="mod">
          <ac:chgData name="Tomaso Castellani" userId="59fd71cc-7b05-4d63-a06c-c551c56b86a5" providerId="ADAL" clId="{C44F27EB-3B96-44EF-90CC-56EF271FE16A}" dt="2023-02-15T11:17:35.868" v="4912" actId="1076"/>
          <ac:spMkLst>
            <pc:docMk/>
            <pc:sldMk cId="814872045" sldId="297"/>
            <ac:spMk id="6" creationId="{613024EF-0840-18E5-F66E-3BAD4DF8BBA0}"/>
          </ac:spMkLst>
        </pc:spChg>
        <pc:spChg chg="del mod">
          <ac:chgData name="Tomaso Castellani" userId="59fd71cc-7b05-4d63-a06c-c551c56b86a5" providerId="ADAL" clId="{C44F27EB-3B96-44EF-90CC-56EF271FE16A}" dt="2023-02-15T11:15:58.565" v="4883" actId="478"/>
          <ac:spMkLst>
            <pc:docMk/>
            <pc:sldMk cId="814872045" sldId="297"/>
            <ac:spMk id="7" creationId="{9540E876-229A-CF6B-14BA-8C8494ABF0E7}"/>
          </ac:spMkLst>
        </pc:spChg>
        <pc:spChg chg="mod">
          <ac:chgData name="Tomaso Castellani" userId="59fd71cc-7b05-4d63-a06c-c551c56b86a5" providerId="ADAL" clId="{C44F27EB-3B96-44EF-90CC-56EF271FE16A}" dt="2023-02-15T11:18:23.784" v="4914" actId="1076"/>
          <ac:spMkLst>
            <pc:docMk/>
            <pc:sldMk cId="814872045" sldId="297"/>
            <ac:spMk id="14" creationId="{B9423105-24F3-94F9-40CF-6EE94D5EF72A}"/>
          </ac:spMkLst>
        </pc:spChg>
        <pc:spChg chg="del mod">
          <ac:chgData name="Tomaso Castellani" userId="59fd71cc-7b05-4d63-a06c-c551c56b86a5" providerId="ADAL" clId="{C44F27EB-3B96-44EF-90CC-56EF271FE16A}" dt="2023-02-15T11:16:55.646" v="4905"/>
          <ac:spMkLst>
            <pc:docMk/>
            <pc:sldMk cId="814872045" sldId="297"/>
            <ac:spMk id="15" creationId="{C74E50B5-369A-3310-C6AE-123674E92B04}"/>
          </ac:spMkLst>
        </pc:spChg>
        <pc:spChg chg="add mod">
          <ac:chgData name="Tomaso Castellani" userId="59fd71cc-7b05-4d63-a06c-c551c56b86a5" providerId="ADAL" clId="{C44F27EB-3B96-44EF-90CC-56EF271FE16A}" dt="2023-02-15T11:21:42.506" v="4996" actId="1076"/>
          <ac:spMkLst>
            <pc:docMk/>
            <pc:sldMk cId="814872045" sldId="297"/>
            <ac:spMk id="23" creationId="{8E7D7391-1600-F242-684D-80F94D7BE4E5}"/>
          </ac:spMkLst>
        </pc:spChg>
        <pc:spChg chg="add del">
          <ac:chgData name="Tomaso Castellani" userId="59fd71cc-7b05-4d63-a06c-c551c56b86a5" providerId="ADAL" clId="{C44F27EB-3B96-44EF-90CC-56EF271FE16A}" dt="2023-02-15T11:15:50.343" v="4879" actId="478"/>
          <ac:spMkLst>
            <pc:docMk/>
            <pc:sldMk cId="814872045" sldId="297"/>
            <ac:spMk id="28" creationId="{876150EB-CBCB-69F5-014E-50599FDC1C49}"/>
          </ac:spMkLst>
        </pc:spChg>
        <pc:spChg chg="del">
          <ac:chgData name="Tomaso Castellani" userId="59fd71cc-7b05-4d63-a06c-c551c56b86a5" providerId="ADAL" clId="{C44F27EB-3B96-44EF-90CC-56EF271FE16A}" dt="2023-02-15T11:15:32.182" v="4875" actId="478"/>
          <ac:spMkLst>
            <pc:docMk/>
            <pc:sldMk cId="814872045" sldId="297"/>
            <ac:spMk id="34" creationId="{D6A0ED7C-A870-44CB-00C5-7D8F2AB01D3E}"/>
          </ac:spMkLst>
        </pc:spChg>
        <pc:spChg chg="del mod">
          <ac:chgData name="Tomaso Castellani" userId="59fd71cc-7b05-4d63-a06c-c551c56b86a5" providerId="ADAL" clId="{C44F27EB-3B96-44EF-90CC-56EF271FE16A}" dt="2023-02-15T11:16:00.819" v="4884" actId="478"/>
          <ac:spMkLst>
            <pc:docMk/>
            <pc:sldMk cId="814872045" sldId="297"/>
            <ac:spMk id="35" creationId="{DD3B0875-A71E-12E4-4F8C-93739D1E1402}"/>
          </ac:spMkLst>
        </pc:spChg>
        <pc:picChg chg="add mod">
          <ac:chgData name="Tomaso Castellani" userId="59fd71cc-7b05-4d63-a06c-c551c56b86a5" providerId="ADAL" clId="{C44F27EB-3B96-44EF-90CC-56EF271FE16A}" dt="2023-02-15T11:20:10.481" v="4926" actId="1076"/>
          <ac:picMkLst>
            <pc:docMk/>
            <pc:sldMk cId="814872045" sldId="297"/>
            <ac:picMk id="20" creationId="{C0A1B4D7-285F-E4E8-FF78-45B56BD0902B}"/>
          </ac:picMkLst>
        </pc:picChg>
        <pc:picChg chg="add mod">
          <ac:chgData name="Tomaso Castellani" userId="59fd71cc-7b05-4d63-a06c-c551c56b86a5" providerId="ADAL" clId="{C44F27EB-3B96-44EF-90CC-56EF271FE16A}" dt="2023-02-15T11:21:00.205" v="4934" actId="1076"/>
          <ac:picMkLst>
            <pc:docMk/>
            <pc:sldMk cId="814872045" sldId="297"/>
            <ac:picMk id="22" creationId="{730B92A9-897F-0ABC-783D-F7E4CCC836D0}"/>
          </ac:picMkLst>
        </pc:picChg>
        <pc:cxnChg chg="mod">
          <ac:chgData name="Tomaso Castellani" userId="59fd71cc-7b05-4d63-a06c-c551c56b86a5" providerId="ADAL" clId="{C44F27EB-3B96-44EF-90CC-56EF271FE16A}" dt="2023-02-15T11:17:35.868" v="4912" actId="1076"/>
          <ac:cxnSpMkLst>
            <pc:docMk/>
            <pc:sldMk cId="814872045" sldId="297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1:17:35.868" v="4912" actId="1076"/>
          <ac:cxnSpMkLst>
            <pc:docMk/>
            <pc:sldMk cId="814872045" sldId="297"/>
            <ac:cxnSpMk id="19" creationId="{0DB7A3BC-AC23-8B25-182F-EDFBBBA2B446}"/>
          </ac:cxnSpMkLst>
        </pc:cxnChg>
        <pc:cxnChg chg="del mod">
          <ac:chgData name="Tomaso Castellani" userId="59fd71cc-7b05-4d63-a06c-c551c56b86a5" providerId="ADAL" clId="{C44F27EB-3B96-44EF-90CC-56EF271FE16A}" dt="2023-02-15T11:15:34.079" v="4876" actId="478"/>
          <ac:cxnSpMkLst>
            <pc:docMk/>
            <pc:sldMk cId="814872045" sldId="297"/>
            <ac:cxnSpMk id="30" creationId="{48AB748F-30E8-3F48-8D95-DF9E07332188}"/>
          </ac:cxnSpMkLst>
        </pc:cxnChg>
        <pc:cxnChg chg="del mod">
          <ac:chgData name="Tomaso Castellani" userId="59fd71cc-7b05-4d63-a06c-c551c56b86a5" providerId="ADAL" clId="{C44F27EB-3B96-44EF-90CC-56EF271FE16A}" dt="2023-02-15T11:15:52.911" v="4880" actId="478"/>
          <ac:cxnSpMkLst>
            <pc:docMk/>
            <pc:sldMk cId="814872045" sldId="297"/>
            <ac:cxnSpMk id="32" creationId="{F4ADA840-A40E-B891-0C4D-E4A09831BEA3}"/>
          </ac:cxnSpMkLst>
        </pc:cxn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  <pc:sldChg chg="add del">
        <pc:chgData name="Tomaso Castellani" userId="59fd71cc-7b05-4d63-a06c-c551c56b86a5" providerId="ADAL" clId="{C44F27EB-3B96-44EF-90CC-56EF271FE16A}" dt="2023-02-15T11:19:22.735" v="4916"/>
        <pc:sldMkLst>
          <pc:docMk/>
          <pc:sldMk cId="2840818995" sldId="298"/>
        </pc:sldMkLst>
      </pc:sldChg>
      <pc:sldChg chg="modSp add del">
        <pc:chgData name="Tomaso Castellani" userId="59fd71cc-7b05-4d63-a06c-c551c56b86a5" providerId="ADAL" clId="{C44F27EB-3B96-44EF-90CC-56EF271FE16A}" dt="2023-02-15T11:19:46.115" v="4920" actId="2696"/>
        <pc:sldMkLst>
          <pc:docMk/>
          <pc:sldMk cId="3083176247" sldId="298"/>
        </pc:sldMkLst>
        <pc:picChg chg="mod">
          <ac:chgData name="Tomaso Castellani" userId="59fd71cc-7b05-4d63-a06c-c551c56b86a5" providerId="ADAL" clId="{C44F27EB-3B96-44EF-90CC-56EF271FE16A}" dt="2023-02-15T11:19:31.977" v="4919" actId="1076"/>
          <ac:picMkLst>
            <pc:docMk/>
            <pc:sldMk cId="3083176247" sldId="298"/>
            <ac:picMk id="1026" creationId="{AC4DC88A-CFB4-DBD5-C31D-B65B55F311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8.png"/><Relationship Id="rId7" Type="http://schemas.openxmlformats.org/officeDocument/2006/relationships/image" Target="../media/image490.png"/><Relationship Id="rId12" Type="http://schemas.openxmlformats.org/officeDocument/2006/relationships/image" Target="../media/image5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Tech companies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23" y="1696048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br>
              <a:rPr lang="it-IT" sz="4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(Trends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Tresure</a:t>
            </a:r>
            <a:r>
              <a:rPr lang="it-IT" dirty="0"/>
              <a:t> Island (28), 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island</a:t>
            </a:r>
            <a:r>
              <a:rPr lang="it-IT" dirty="0"/>
              <a:t> </a:t>
            </a:r>
            <a:r>
              <a:rPr lang="it-IT" dirty="0" err="1"/>
              <a:t>scarcely</a:t>
            </a:r>
            <a:r>
              <a:rPr lang="it-IT" dirty="0"/>
              <a:t> </a:t>
            </a:r>
            <a:r>
              <a:rPr lang="it-IT" dirty="0" err="1"/>
              <a:t>inhabited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Magnitude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Japantown</a:t>
            </a:r>
            <a:r>
              <a:rPr lang="it-IT" dirty="0"/>
              <a:t>, </a:t>
            </a:r>
            <a:r>
              <a:rPr lang="it-IT" dirty="0" err="1"/>
              <a:t>Tenderloin</a:t>
            </a:r>
            <a:r>
              <a:rPr lang="it-IT" dirty="0"/>
              <a:t> and </a:t>
            </a:r>
            <a:r>
              <a:rPr lang="it-IT" dirty="0" err="1"/>
              <a:t>Nob</a:t>
            </a:r>
            <a:r>
              <a:rPr lang="it-IT" dirty="0"/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difference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for the </a:t>
            </a:r>
            <a:r>
              <a:rPr lang="it-IT" dirty="0" err="1"/>
              <a:t>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the </a:t>
            </a:r>
            <a:r>
              <a:rPr lang="it-IT" dirty="0" err="1"/>
              <a:t>derivatives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blipFill>
                <a:blip r:embed="rId2"/>
                <a:stretch>
                  <a:fillRect t="-81395" b="-1612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0000" b="-2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49" y="2173969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71" y="2156997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115" b="-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Average</a:t>
            </a:r>
            <a:r>
              <a:rPr lang="it-IT" dirty="0"/>
              <a:t> price </a:t>
            </a:r>
          </a:p>
          <a:p>
            <a:pPr algn="ctr"/>
            <a:r>
              <a:rPr lang="it-IT" dirty="0"/>
              <a:t>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Gaussian</a:t>
            </a:r>
            <a:r>
              <a:rPr lang="it-IT" dirty="0"/>
              <a:t> Kernel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708253" y="5120068"/>
            <a:ext cx="62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Improvement</a:t>
            </a:r>
            <a:r>
              <a:rPr lang="it-IT" dirty="0"/>
              <a:t> : </a:t>
            </a:r>
            <a:r>
              <a:rPr lang="it-IT" dirty="0" err="1"/>
              <a:t>consider</a:t>
            </a:r>
            <a:r>
              <a:rPr lang="it-IT" dirty="0"/>
              <a:t> the small </a:t>
            </a:r>
            <a:r>
              <a:rPr lang="it-IT" dirty="0" err="1"/>
              <a:t>fraction</a:t>
            </a:r>
            <a:r>
              <a:rPr lang="it-IT" dirty="0"/>
              <a:t> of </a:t>
            </a:r>
            <a:r>
              <a:rPr lang="it-IT" dirty="0" err="1"/>
              <a:t>observation</a:t>
            </a:r>
            <a:r>
              <a:rPr lang="it-IT" dirty="0"/>
              <a:t> with </a:t>
            </a:r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observation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proper</a:t>
            </a:r>
            <a:r>
              <a:rPr lang="it-IT" dirty="0"/>
              <a:t> weights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32875" y="2112010"/>
            <a:ext cx="11318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20" y="2984009"/>
            <a:ext cx="2062535" cy="1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0" y="2706816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9095801" y="4176334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204437" y="1134713"/>
            <a:ext cx="164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Advertisements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99621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Average</a:t>
            </a:r>
            <a:r>
              <a:rPr lang="it-IT" dirty="0"/>
              <a:t> price </a:t>
            </a:r>
          </a:p>
          <a:p>
            <a:pPr algn="ctr"/>
            <a:r>
              <a:rPr lang="it-IT" dirty="0"/>
              <a:t>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242878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Gaussian</a:t>
            </a:r>
            <a:r>
              <a:rPr lang="it-IT" dirty="0"/>
              <a:t> Kernel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381286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Advertisements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located</a:t>
            </a:r>
            <a:r>
              <a:rPr lang="it-IT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851750" y="1457879"/>
            <a:ext cx="6728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231702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endParaRPr lang="it-IT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1457879"/>
            <a:ext cx="1569869" cy="859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2963352"/>
            <a:ext cx="1569869" cy="1172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18672" y="1310594"/>
                <a:ext cx="2366890" cy="470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sSub>
                            <m:sSub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𝑎𝑑𝑣𝑒𝑟𝑡𝑖𝑠𝑒𝑚𝑒𝑛𝑡𝑠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72" y="1310594"/>
                <a:ext cx="2366890" cy="4704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487618D-57C8-17D9-1200-7BBC424AEE85}"/>
              </a:ext>
            </a:extLst>
          </p:cNvPr>
          <p:cNvSpPr txBox="1"/>
          <p:nvPr/>
        </p:nvSpPr>
        <p:spPr>
          <a:xfrm>
            <a:off x="4683738" y="5352633"/>
            <a:ext cx="54698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Aggiungere le mappe con </a:t>
            </a:r>
            <a:r>
              <a:rPr lang="it-IT" dirty="0" err="1"/>
              <a:t>smoothing</a:t>
            </a:r>
            <a:r>
              <a:rPr lang="it-IT" dirty="0"/>
              <a:t> pesato contro LO STESSO anno non pesato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486400" y="2782669"/>
            <a:ext cx="39006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500768" y="702226"/>
                <a:ext cx="5043792" cy="1996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𝐺𝑜𝑜𝑔𝑙𝑒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𝑏𝑢𝑠</m:t>
                              </m:r>
                            </m:e>
                          </m:func>
                        </m:e>
                      </m:d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68" y="702226"/>
                <a:ext cx="5043792" cy="1996572"/>
              </a:xfrm>
              <a:prstGeom prst="rect">
                <a:avLst/>
              </a:prstGeom>
              <a:blipFill>
                <a:blip r:embed="rId2"/>
                <a:stretch>
                  <a:fillRect l="-362" t="-32012" b="-27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41" y="364036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13505E-FCCF-3C14-B212-1D61A621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45" y="4013453"/>
            <a:ext cx="2757219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30" y="4013453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60" y="4037974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2616848" y="520489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16848" y="520489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7050452" y="648866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452" y="6488667"/>
                <a:ext cx="17678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5560889" y="5204893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60889" y="5204893"/>
                <a:ext cx="1767840" cy="307777"/>
              </a:xfrm>
              <a:prstGeom prst="rect">
                <a:avLst/>
              </a:prstGeom>
              <a:blipFill>
                <a:blip r:embed="rId9"/>
                <a:stretch>
                  <a:fillRect t="-4483"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8339810" y="5297405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9810" y="5297405"/>
                <a:ext cx="1767840" cy="307777"/>
              </a:xfrm>
              <a:prstGeom prst="rect">
                <a:avLst/>
              </a:prstGeom>
              <a:blipFill>
                <a:blip r:embed="rId10"/>
                <a:stretch>
                  <a:fillRect t="-10345"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9756366" y="6450739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366" y="6450739"/>
                <a:ext cx="176784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3979467" y="648866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67" y="6488666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715C9E-C009-110B-DD96-049B02375F01}"/>
              </a:ext>
            </a:extLst>
          </p:cNvPr>
          <p:cNvSpPr txBox="1"/>
          <p:nvPr/>
        </p:nvSpPr>
        <p:spPr>
          <a:xfrm>
            <a:off x="4365523" y="3136490"/>
            <a:ext cx="306766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Da aggiornare togliendo la non linearità di GB e quindi anche i plot</a:t>
            </a:r>
          </a:p>
        </p:txBody>
      </p:sp>
    </p:spTree>
    <p:extLst>
      <p:ext uri="{BB962C8B-B14F-4D97-AF65-F5344CB8AC3E}">
        <p14:creationId xmlns:p14="http://schemas.microsoft.com/office/powerpoint/2010/main" val="269410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4109011" y="3895940"/>
            <a:ext cx="644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rents</a:t>
            </a:r>
            <a:r>
              <a:rPr lang="it-IT" dirty="0"/>
              <a:t> and </a:t>
            </a:r>
            <a:r>
              <a:rPr lang="it-IT" dirty="0" err="1"/>
              <a:t>evictions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Study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Separate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(</a:t>
            </a:r>
            <a:r>
              <a:rPr lang="it-IT" dirty="0" err="1"/>
              <a:t>affordable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affordable</a:t>
            </a:r>
            <a:r>
              <a:rPr lang="it-IT" dirty="0"/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2" y="3726663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05E2BD-0136-91AC-3979-5DC3470BCC7C}"/>
              </a:ext>
            </a:extLst>
          </p:cNvPr>
          <p:cNvSpPr txBox="1"/>
          <p:nvPr/>
        </p:nvSpPr>
        <p:spPr>
          <a:xfrm>
            <a:off x="4562168" y="983452"/>
            <a:ext cx="46113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Da inserire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8CB394-1219-4DDC-59FE-D0FB907A432A}"/>
              </a:ext>
            </a:extLst>
          </p:cNvPr>
          <p:cNvSpPr txBox="1"/>
          <p:nvPr/>
        </p:nvSpPr>
        <p:spPr>
          <a:xfrm>
            <a:off x="4026310" y="5096269"/>
            <a:ext cx="461132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Da inserire</a:t>
            </a:r>
          </a:p>
        </p:txBody>
      </p:sp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618</Words>
  <Application>Microsoft Office PowerPoint</Application>
  <PresentationFormat>Widescreen</PresentationFormat>
  <Paragraphs>151</Paragraphs>
  <Slides>29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Exploratory analysis (Trends analysis?)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15</cp:revision>
  <dcterms:created xsi:type="dcterms:W3CDTF">2022-12-11T14:50:30Z</dcterms:created>
  <dcterms:modified xsi:type="dcterms:W3CDTF">2023-02-15T11:24:21Z</dcterms:modified>
</cp:coreProperties>
</file>